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96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3" r:id="rId42"/>
    <p:sldId id="294" r:id="rId43"/>
    <p:sldId id="295" r:id="rId44"/>
    <p:sldId id="292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BE564-E356-457C-970E-48CA6196BF97}" v="2" dt="2021-04-16T18:14:06.1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20" autoAdjust="0"/>
    <p:restoredTop sz="93205" autoAdjust="0"/>
  </p:normalViewPr>
  <p:slideViewPr>
    <p:cSldViewPr snapToGrid="0">
      <p:cViewPr varScale="1">
        <p:scale>
          <a:sx n="50" d="100"/>
          <a:sy n="50" d="100"/>
        </p:scale>
        <p:origin x="2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dalena Wos" userId="93ce9825-11a0-427d-b0d9-fa654a6873ce" providerId="ADAL" clId="{317BE564-E356-457C-970E-48CA6196BF97}"/>
    <pc:docChg chg="custSel modSld">
      <pc:chgData name="Magdalena Wos" userId="93ce9825-11a0-427d-b0d9-fa654a6873ce" providerId="ADAL" clId="{317BE564-E356-457C-970E-48CA6196BF97}" dt="2021-04-16T18:14:16.478" v="47" actId="1037"/>
      <pc:docMkLst>
        <pc:docMk/>
      </pc:docMkLst>
      <pc:sldChg chg="addSp delSp modSp mod setBg">
        <pc:chgData name="Magdalena Wos" userId="93ce9825-11a0-427d-b0d9-fa654a6873ce" providerId="ADAL" clId="{317BE564-E356-457C-970E-48CA6196BF97}" dt="2021-04-16T18:13:52.163" v="24" actId="1035"/>
        <pc:sldMkLst>
          <pc:docMk/>
          <pc:sldMk cId="447074108" sldId="287"/>
        </pc:sldMkLst>
        <pc:spChg chg="add">
          <ac:chgData name="Magdalena Wos" userId="93ce9825-11a0-427d-b0d9-fa654a6873ce" providerId="ADAL" clId="{317BE564-E356-457C-970E-48CA6196BF97}" dt="2021-04-16T18:13:42.938" v="4" actId="26606"/>
          <ac:spMkLst>
            <pc:docMk/>
            <pc:sldMk cId="447074108" sldId="287"/>
            <ac:spMk id="9" creationId="{42A4FC2C-047E-45A5-965D-8E1E3BF09BC6}"/>
          </ac:spMkLst>
        </pc:spChg>
        <pc:picChg chg="del">
          <ac:chgData name="Magdalena Wos" userId="93ce9825-11a0-427d-b0d9-fa654a6873ce" providerId="ADAL" clId="{317BE564-E356-457C-970E-48CA6196BF97}" dt="2021-04-16T18:13:39.756" v="0" actId="478"/>
          <ac:picMkLst>
            <pc:docMk/>
            <pc:sldMk cId="447074108" sldId="287"/>
            <ac:picMk id="2" creationId="{00000000-0000-0000-0000-000000000000}"/>
          </ac:picMkLst>
        </pc:picChg>
        <pc:picChg chg="add mod">
          <ac:chgData name="Magdalena Wos" userId="93ce9825-11a0-427d-b0d9-fa654a6873ce" providerId="ADAL" clId="{317BE564-E356-457C-970E-48CA6196BF97}" dt="2021-04-16T18:13:52.163" v="24" actId="1035"/>
          <ac:picMkLst>
            <pc:docMk/>
            <pc:sldMk cId="447074108" sldId="287"/>
            <ac:picMk id="4" creationId="{B1B50746-CA71-4459-B937-276BB7CDC667}"/>
          </ac:picMkLst>
        </pc:picChg>
      </pc:sldChg>
      <pc:sldChg chg="addSp delSp modSp mod setBg">
        <pc:chgData name="Magdalena Wos" userId="93ce9825-11a0-427d-b0d9-fa654a6873ce" providerId="ADAL" clId="{317BE564-E356-457C-970E-48CA6196BF97}" dt="2021-04-16T18:14:16.478" v="47" actId="1037"/>
        <pc:sldMkLst>
          <pc:docMk/>
          <pc:sldMk cId="919556899" sldId="289"/>
        </pc:sldMkLst>
        <pc:spChg chg="add">
          <ac:chgData name="Magdalena Wos" userId="93ce9825-11a0-427d-b0d9-fa654a6873ce" providerId="ADAL" clId="{317BE564-E356-457C-970E-48CA6196BF97}" dt="2021-04-16T18:14:07.784" v="29" actId="26606"/>
          <ac:spMkLst>
            <pc:docMk/>
            <pc:sldMk cId="919556899" sldId="289"/>
            <ac:spMk id="9" creationId="{42A4FC2C-047E-45A5-965D-8E1E3BF09BC6}"/>
          </ac:spMkLst>
        </pc:spChg>
        <pc:picChg chg="del">
          <ac:chgData name="Magdalena Wos" userId="93ce9825-11a0-427d-b0d9-fa654a6873ce" providerId="ADAL" clId="{317BE564-E356-457C-970E-48CA6196BF97}" dt="2021-04-16T18:14:05.292" v="25" actId="478"/>
          <ac:picMkLst>
            <pc:docMk/>
            <pc:sldMk cId="919556899" sldId="289"/>
            <ac:picMk id="2" creationId="{00000000-0000-0000-0000-000000000000}"/>
          </ac:picMkLst>
        </pc:picChg>
        <pc:picChg chg="add mod">
          <ac:chgData name="Magdalena Wos" userId="93ce9825-11a0-427d-b0d9-fa654a6873ce" providerId="ADAL" clId="{317BE564-E356-457C-970E-48CA6196BF97}" dt="2021-04-16T18:14:16.478" v="47" actId="1037"/>
          <ac:picMkLst>
            <pc:docMk/>
            <pc:sldMk cId="919556899" sldId="289"/>
            <ac:picMk id="4" creationId="{34B8E586-C6B0-4633-919B-AF6F2E0A8DF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EAD88-4C46-47A1-93E0-054348DE82AD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92825-794A-4301-B23E-80ED1F76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68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/>
              <a:t>Demandez </a:t>
            </a:r>
            <a:r>
              <a:rPr lang="fr-FR" noProof="0" dirty="0"/>
              <a:t>aux participants de réfléchir individuellement – et de noter leurs idées s’ils/elles le souhaitent.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50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Interactivité: demandez aux participants leur réponse.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59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48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810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6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8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22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07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2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7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32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75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7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7" y="82008"/>
            <a:ext cx="11926230" cy="672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28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92" y="82007"/>
            <a:ext cx="11881624" cy="669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974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90" y="77245"/>
            <a:ext cx="11840272" cy="67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90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93" y="72484"/>
            <a:ext cx="11848171" cy="670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68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27" y="75620"/>
            <a:ext cx="11878489" cy="67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82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6" y="78871"/>
            <a:ext cx="11838646" cy="673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852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57" y="58195"/>
            <a:ext cx="11873610" cy="673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56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52" y="77246"/>
            <a:ext cx="11907064" cy="670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91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7" y="80381"/>
            <a:ext cx="11948532" cy="670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84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39" y="77245"/>
            <a:ext cx="11881625" cy="671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27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98" y="70856"/>
            <a:ext cx="11857813" cy="67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97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497" y="78872"/>
            <a:ext cx="11728760" cy="668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2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2" y="75619"/>
            <a:ext cx="11892776" cy="668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50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79" y="66094"/>
            <a:ext cx="11856186" cy="672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85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40" y="66094"/>
            <a:ext cx="11892776" cy="671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9902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66" y="70856"/>
            <a:ext cx="11891150" cy="668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25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88" y="64467"/>
            <a:ext cx="11896028" cy="672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719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53" y="77245"/>
            <a:ext cx="11865712" cy="671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551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91" y="61333"/>
            <a:ext cx="11870474" cy="67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656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6" y="82008"/>
            <a:ext cx="11889640" cy="672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78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65" y="83635"/>
            <a:ext cx="11860948" cy="672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792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67" y="70856"/>
            <a:ext cx="11916704" cy="673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37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91" y="93160"/>
            <a:ext cx="11870474" cy="669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082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67" y="70856"/>
            <a:ext cx="11916704" cy="67330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61C16C-74E5-4087-9AFC-9654839E7FEB}"/>
              </a:ext>
            </a:extLst>
          </p:cNvPr>
          <p:cNvSpPr txBox="1"/>
          <p:nvPr/>
        </p:nvSpPr>
        <p:spPr>
          <a:xfrm>
            <a:off x="1213942" y="3074268"/>
            <a:ext cx="518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6"/>
                </a:solidFill>
              </a:rPr>
              <a:t>V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51B4E8-50AF-44BB-B8BB-4C07CB2FD4B7}"/>
              </a:ext>
            </a:extLst>
          </p:cNvPr>
          <p:cNvSpPr txBox="1"/>
          <p:nvPr/>
        </p:nvSpPr>
        <p:spPr>
          <a:xfrm>
            <a:off x="1224450" y="3794232"/>
            <a:ext cx="518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6"/>
                </a:solidFill>
              </a:rPr>
              <a:t>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084E37-A6EA-4298-A068-CDB504490264}"/>
              </a:ext>
            </a:extLst>
          </p:cNvPr>
          <p:cNvSpPr txBox="1"/>
          <p:nvPr/>
        </p:nvSpPr>
        <p:spPr>
          <a:xfrm>
            <a:off x="1219193" y="4861039"/>
            <a:ext cx="518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6"/>
                </a:solidFill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2127421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81" y="82008"/>
            <a:ext cx="11833884" cy="669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399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28" y="82008"/>
            <a:ext cx="11908690" cy="670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06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B50746-CA71-4459-B937-276BB7CDC6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866"/>
          <a:stretch/>
        </p:blipFill>
        <p:spPr>
          <a:xfrm>
            <a:off x="44450" y="97317"/>
            <a:ext cx="1209242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741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27" y="75619"/>
            <a:ext cx="11889640" cy="671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809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34B8E586-C6B0-4633-919B-AF6F2E0A8D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" r="1" b="1"/>
          <a:stretch/>
        </p:blipFill>
        <p:spPr>
          <a:xfrm>
            <a:off x="57150" y="110017"/>
            <a:ext cx="1209242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568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40" y="77246"/>
            <a:ext cx="11859322" cy="669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615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69" y="78871"/>
            <a:ext cx="11805192" cy="671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151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92" y="97921"/>
            <a:ext cx="11859322" cy="667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118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83" y="104310"/>
            <a:ext cx="11797507" cy="664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889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6" y="93160"/>
            <a:ext cx="11838645" cy="668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891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5" y="78872"/>
            <a:ext cx="11832257" cy="671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5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4" y="120225"/>
            <a:ext cx="11803566" cy="663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76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2" y="83634"/>
            <a:ext cx="11859322" cy="671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71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66" y="70857"/>
            <a:ext cx="11860949" cy="670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55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6" y="77245"/>
            <a:ext cx="11838645" cy="670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17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25" y="75619"/>
            <a:ext cx="12009050" cy="674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627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51" y="77245"/>
            <a:ext cx="11899165" cy="672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77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057E37A3BE6646B28A2236AB918AFA" ma:contentTypeVersion="17" ma:contentTypeDescription="Create a new document." ma:contentTypeScope="" ma:versionID="020c636d47d3bccd88367f812eb125e9">
  <xsd:schema xmlns:xsd="http://www.w3.org/2001/XMLSchema" xmlns:xs="http://www.w3.org/2001/XMLSchema" xmlns:p="http://schemas.microsoft.com/office/2006/metadata/properties" xmlns:ns2="2c6e0d03-c39c-47fe-ba98-c55506b585a6" xmlns:ns3="61d88676-65aa-4a13-941a-9e9d62a61fea" targetNamespace="http://schemas.microsoft.com/office/2006/metadata/properties" ma:root="true" ma:fieldsID="04e8c2f52319b6cb024562b050e9f01f" ns2:_="" ns3:_="">
    <xsd:import namespace="2c6e0d03-c39c-47fe-ba98-c55506b585a6"/>
    <xsd:import namespace="61d88676-65aa-4a13-941a-9e9d62a61f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Ordering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ForMTSUploads" minOccurs="0"/>
                <xsd:element ref="ns2:_Flow_SignoffStatus" minOccurs="0"/>
                <xsd:element ref="ns2:InvestigationReport_x003f_" minOccurs="0"/>
                <xsd:element ref="ns2:SEA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6e0d03-c39c-47fe-ba98-c55506b585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Ordering" ma:index="14" nillable="true" ma:displayName="Ordering" ma:format="Dropdown" ma:indexed="true" ma:internalName="Ordering" ma:percentage="FALSE">
      <xsd:simpleType>
        <xsd:restriction base="dms:Number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ForMTSUploads" ma:index="21" nillable="true" ma:displayName="Comments" ma:format="Dropdown" ma:internalName="ForMTSUploads">
      <xsd:simpleType>
        <xsd:restriction base="dms:Note">
          <xsd:maxLength value="255"/>
        </xsd:restriction>
      </xsd:simple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InvestigationReport_x003f_" ma:index="23" nillable="true" ma:displayName="Full Investigation Report?" ma:default="0" ma:format="Dropdown" ma:internalName="InvestigationReport_x003f_">
      <xsd:simpleType>
        <xsd:restriction base="dms:Boolean"/>
      </xsd:simpleType>
    </xsd:element>
    <xsd:element name="SEA_x003f_" ma:index="24" nillable="true" ma:displayName="SEA?" ma:default="Pending Selection" ma:format="Dropdown" ma:internalName="SEA_x003f_">
      <xsd:simpleType>
        <xsd:restriction base="dms:Choice">
          <xsd:enumeration value="YES"/>
          <xsd:enumeration value="NO"/>
          <xsd:enumeration value="Pending Select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d88676-65aa-4a13-941a-9e9d62a61fe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ring xmlns="2c6e0d03-c39c-47fe-ba98-c55506b585a6" xsi:nil="true"/>
    <InvestigationReport_x003f_ xmlns="2c6e0d03-c39c-47fe-ba98-c55506b585a6">false</InvestigationReport_x003f_>
    <_Flow_SignoffStatus xmlns="2c6e0d03-c39c-47fe-ba98-c55506b585a6" xsi:nil="true"/>
    <ForMTSUploads xmlns="2c6e0d03-c39c-47fe-ba98-c55506b585a6" xsi:nil="true"/>
    <SEA_x003f_ xmlns="2c6e0d03-c39c-47fe-ba98-c55506b585a6">Pending Selection</SEA_x003f_>
  </documentManagement>
</p:properties>
</file>

<file path=customXml/itemProps1.xml><?xml version="1.0" encoding="utf-8"?>
<ds:datastoreItem xmlns:ds="http://schemas.openxmlformats.org/officeDocument/2006/customXml" ds:itemID="{4E4C6902-C1DB-4B41-BC8F-826E0363C4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B42C91-E23B-4B38-BADD-A0A3CC122E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6e0d03-c39c-47fe-ba98-c55506b585a6"/>
    <ds:schemaRef ds:uri="61d88676-65aa-4a13-941a-9e9d62a61f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00F12E-FB4D-4DF1-85C1-5A33532DA934}">
  <ds:schemaRefs>
    <ds:schemaRef ds:uri="http://schemas.microsoft.com/office/2006/metadata/properties"/>
    <ds:schemaRef ds:uri="http://schemas.microsoft.com/office/infopath/2007/PartnerControls"/>
    <ds:schemaRef ds:uri="2c6e0d03-c39c-47fe-ba98-c55506b585a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1092</TotalTime>
  <Words>32</Words>
  <Application>Microsoft Office PowerPoint</Application>
  <PresentationFormat>Widescreen</PresentationFormat>
  <Paragraphs>8</Paragraphs>
  <Slides>41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Thymee Ndour</dc:creator>
  <cp:lastModifiedBy>Magdalena Wos</cp:lastModifiedBy>
  <cp:revision>29</cp:revision>
  <dcterms:created xsi:type="dcterms:W3CDTF">2018-01-17T23:09:01Z</dcterms:created>
  <dcterms:modified xsi:type="dcterms:W3CDTF">2021-04-16T18:14:19Z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0x01010044057E37A3BE6646B28A2236AB918AFA</vt:lpwstr>
  </property>
</Properties>
</file>